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60" r:id="rId6"/>
    <p:sldId id="257" r:id="rId7"/>
    <p:sldId id="259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8469B2-7345-46BA-A7BD-324C847102E7}" v="8" dt="2024-07-08T20:51:37.9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9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ukesh Agrawal" userId="234aaf05-7f8e-4838-aa74-3de70faa08b6" providerId="ADAL" clId="{198469B2-7345-46BA-A7BD-324C847102E7}"/>
    <pc:docChg chg="undo custSel addSld delSld modSld">
      <pc:chgData name="Mukesh Agrawal" userId="234aaf05-7f8e-4838-aa74-3de70faa08b6" providerId="ADAL" clId="{198469B2-7345-46BA-A7BD-324C847102E7}" dt="2024-07-08T20:51:56.290" v="57" actId="1076"/>
      <pc:docMkLst>
        <pc:docMk/>
      </pc:docMkLst>
      <pc:sldChg chg="modSp mod">
        <pc:chgData name="Mukesh Agrawal" userId="234aaf05-7f8e-4838-aa74-3de70faa08b6" providerId="ADAL" clId="{198469B2-7345-46BA-A7BD-324C847102E7}" dt="2024-07-08T20:36:50.789" v="0" actId="33524"/>
        <pc:sldMkLst>
          <pc:docMk/>
          <pc:sldMk cId="3596550610" sldId="260"/>
        </pc:sldMkLst>
        <pc:spChg chg="mod">
          <ac:chgData name="Mukesh Agrawal" userId="234aaf05-7f8e-4838-aa74-3de70faa08b6" providerId="ADAL" clId="{198469B2-7345-46BA-A7BD-324C847102E7}" dt="2024-07-08T20:36:50.789" v="0" actId="33524"/>
          <ac:spMkLst>
            <pc:docMk/>
            <pc:sldMk cId="3596550610" sldId="260"/>
            <ac:spMk id="9" creationId="{DB837164-D3D9-DBBF-8616-BFFC0791C7D9}"/>
          </ac:spMkLst>
        </pc:spChg>
      </pc:sldChg>
      <pc:sldChg chg="addSp delSp modSp new mod">
        <pc:chgData name="Mukesh Agrawal" userId="234aaf05-7f8e-4838-aa74-3de70faa08b6" providerId="ADAL" clId="{198469B2-7345-46BA-A7BD-324C847102E7}" dt="2024-07-08T20:51:56.290" v="57" actId="1076"/>
        <pc:sldMkLst>
          <pc:docMk/>
          <pc:sldMk cId="1632345934" sldId="261"/>
        </pc:sldMkLst>
        <pc:spChg chg="mod">
          <ac:chgData name="Mukesh Agrawal" userId="234aaf05-7f8e-4838-aa74-3de70faa08b6" providerId="ADAL" clId="{198469B2-7345-46BA-A7BD-324C847102E7}" dt="2024-07-08T20:47:19.657" v="50" actId="20577"/>
          <ac:spMkLst>
            <pc:docMk/>
            <pc:sldMk cId="1632345934" sldId="261"/>
            <ac:spMk id="2" creationId="{E6625BA5-ED52-F28F-0F6D-13143DD3738F}"/>
          </ac:spMkLst>
        </pc:spChg>
        <pc:spChg chg="del mod">
          <ac:chgData name="Mukesh Agrawal" userId="234aaf05-7f8e-4838-aa74-3de70faa08b6" providerId="ADAL" clId="{198469B2-7345-46BA-A7BD-324C847102E7}" dt="2024-07-08T20:47:06.441" v="39"/>
          <ac:spMkLst>
            <pc:docMk/>
            <pc:sldMk cId="1632345934" sldId="261"/>
            <ac:spMk id="3" creationId="{CA83FD19-9E57-DED0-DDE4-84C572C20F51}"/>
          </ac:spMkLst>
        </pc:spChg>
        <pc:spChg chg="add mod">
          <ac:chgData name="Mukesh Agrawal" userId="234aaf05-7f8e-4838-aa74-3de70faa08b6" providerId="ADAL" clId="{198469B2-7345-46BA-A7BD-324C847102E7}" dt="2024-07-08T20:51:56.290" v="57" actId="1076"/>
          <ac:spMkLst>
            <pc:docMk/>
            <pc:sldMk cId="1632345934" sldId="261"/>
            <ac:spMk id="5" creationId="{0108159B-3FF3-9A2B-D55B-B3A3CA3E874D}"/>
          </ac:spMkLst>
        </pc:spChg>
        <pc:graphicFrameChg chg="add mod">
          <ac:chgData name="Mukesh Agrawal" userId="234aaf05-7f8e-4838-aa74-3de70faa08b6" providerId="ADAL" clId="{198469B2-7345-46BA-A7BD-324C847102E7}" dt="2024-07-08T20:47:21.771" v="51" actId="1076"/>
          <ac:graphicFrameMkLst>
            <pc:docMk/>
            <pc:sldMk cId="1632345934" sldId="261"/>
            <ac:graphicFrameMk id="4" creationId="{A165FBE0-2ED0-D4CC-22FF-CBBF121C9682}"/>
          </ac:graphicFrameMkLst>
        </pc:graphicFrameChg>
      </pc:sldChg>
      <pc:sldChg chg="addSp modSp new del mod">
        <pc:chgData name="Mukesh Agrawal" userId="234aaf05-7f8e-4838-aa74-3de70faa08b6" providerId="ADAL" clId="{198469B2-7345-46BA-A7BD-324C847102E7}" dt="2024-07-08T20:45:44.695" v="33" actId="2696"/>
        <pc:sldMkLst>
          <pc:docMk/>
          <pc:sldMk cId="3042492772" sldId="261"/>
        </pc:sldMkLst>
        <pc:spChg chg="mod">
          <ac:chgData name="Mukesh Agrawal" userId="234aaf05-7f8e-4838-aa74-3de70faa08b6" providerId="ADAL" clId="{198469B2-7345-46BA-A7BD-324C847102E7}" dt="2024-07-08T20:38:36.726" v="11" actId="20577"/>
          <ac:spMkLst>
            <pc:docMk/>
            <pc:sldMk cId="3042492772" sldId="261"/>
            <ac:spMk id="2" creationId="{20047FBB-8088-1410-0FEC-EC2178DD7851}"/>
          </ac:spMkLst>
        </pc:spChg>
        <pc:spChg chg="mod">
          <ac:chgData name="Mukesh Agrawal" userId="234aaf05-7f8e-4838-aa74-3de70faa08b6" providerId="ADAL" clId="{198469B2-7345-46BA-A7BD-324C847102E7}" dt="2024-07-08T20:45:17.806" v="32" actId="27636"/>
          <ac:spMkLst>
            <pc:docMk/>
            <pc:sldMk cId="3042492772" sldId="261"/>
            <ac:spMk id="3" creationId="{4D883477-0F2C-BA06-241C-976D941EEE7B}"/>
          </ac:spMkLst>
        </pc:spChg>
        <pc:spChg chg="add mod">
          <ac:chgData name="Mukesh Agrawal" userId="234aaf05-7f8e-4838-aa74-3de70faa08b6" providerId="ADAL" clId="{198469B2-7345-46BA-A7BD-324C847102E7}" dt="2024-07-08T20:44:36.082" v="25" actId="14100"/>
          <ac:spMkLst>
            <pc:docMk/>
            <pc:sldMk cId="3042492772" sldId="261"/>
            <ac:spMk id="4" creationId="{6692889E-9864-7057-DE48-57AA5BD816DC}"/>
          </ac:spMkLst>
        </pc:spChg>
        <pc:spChg chg="add mod">
          <ac:chgData name="Mukesh Agrawal" userId="234aaf05-7f8e-4838-aa74-3de70faa08b6" providerId="ADAL" clId="{198469B2-7345-46BA-A7BD-324C847102E7}" dt="2024-07-08T20:44:22.630" v="19" actId="767"/>
          <ac:spMkLst>
            <pc:docMk/>
            <pc:sldMk cId="3042492772" sldId="261"/>
            <ac:spMk id="5" creationId="{FECE1EBF-ACCE-01D9-92CA-3F2B41FCD902}"/>
          </ac:spMkLst>
        </pc:sp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6485C-0D41-0329-868C-CB6075FB8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A7814-08C3-57CB-9E51-7D54E85C3A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1AAED-EF37-B3EE-2BC8-84181BB25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621029-6B47-7256-887A-F99FA1DF9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1A0628-4D32-2FF3-E59A-5649F3723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398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E26F0-81D6-E314-89D6-47A52490B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C1D137-08DB-1312-0599-E2A4BAD790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ACD156-6BAC-13EB-7EE5-2A36A5275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2B34B7-BADC-BCD3-145A-8B1F1AA99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508FD-AC32-B6E2-2046-497D684A6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561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7FFCCB-ECC5-D5D3-C47B-8BC61FE415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4CCD7A-01D8-0A34-9A85-BFD549C123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31313-1065-FB98-AD1D-6772BF491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66142C-E5F7-8B83-38D9-53EAED353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E2CE72-6810-9BF4-4090-A79F529C6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1265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B0848-F22F-06FD-84DB-858A15051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78F20-C5D8-E5B7-EDEA-24ADFBCB51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0EAE75-A82E-3A79-CEC8-DAD2DF7F3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F9C11-3C13-3455-5CAE-360718F61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F451E-EC30-6113-0906-7FCCD981C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243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E9DF5-AE14-0DE2-5F49-5393FDEFD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639525-3052-3654-C448-777857E6DB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30231-F4B6-FE5A-D672-227148213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24E4F-195C-AF76-75EA-AAF478E2A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E774B-7384-59EC-3A0F-74F26EEAB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719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580F1-EC67-15C8-9301-E970A25DB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DD1B6-558A-9571-05F4-D3BA921CA5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E2C13D-1FB4-6E34-81F3-737F5AF419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98ABC9-116D-F4BB-0415-988EB6849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9CCCE9-9B52-9544-1690-727A53FB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9F825D-4171-6F34-0A73-60C3B7A3E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19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E0C24-134E-0609-CB37-50D793E7E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BAADB7-13AE-5795-7A72-FA6ED14BE7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0586B6-46FA-E1B9-2208-9B652B46DD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4DA1B4-DC4E-06AB-BD04-37F775A98C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5048EF-05D0-1C0F-93BA-9EC2B37D0A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7D39B0-7BE7-5382-724E-A513F5EEE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9E032-7C1A-62A7-776C-D45F61DF8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FA7835-9530-A5EA-77DE-C3178A13B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991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70357-239B-1908-8448-7AFFA7412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F0645C-5168-C0F0-A3BD-A49C2FFB3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FCFD9C-AD8F-CC24-83C6-52F06F928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7B2A7-B52B-1471-96CC-DC3188600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782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D3C6C5-DF57-D737-5343-4E58AC4AC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7AA322-7B13-BE8A-65DE-2F4257D9F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8B88A6-CC8E-B425-D117-6DBE39285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605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ABC16-7015-737B-3D46-761F8247D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75837-4986-1966-B1CD-06A253FE56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D58C4B-7CCB-686F-87EB-F5EC3C4807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DF39F8-1586-0491-E558-96B73DEC8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3BE16B-D745-BD60-BDEB-AF0280882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2C873-6074-DF0C-4A04-8296140DB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648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F5444-BF65-5A81-4053-1550ECB7E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1F9D676-7187-3D4F-9357-B785ABE742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3CAC4-7D82-4960-389A-52449C5F48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B1B553-5BBC-D1BA-55ED-159755CB9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315B5F-F68A-720C-DBDE-C47ABF330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B8E92F-62E7-8DF9-B7F1-BE77D4452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39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996B1D-ED7A-A851-5999-92D8F6419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2E66CE-F2CE-D65E-999D-B1A5A8558D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17DB39-6670-BC45-33A9-9B3F5FA681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9087B0-7629-46E6-B230-94456770C86A}" type="datetimeFigureOut">
              <a:rPr lang="en-US" smtClean="0"/>
              <a:t>7/8/2024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A4659-1511-4FC8-1FCB-07369BD9A6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075BFE-D5D9-5C24-47F9-61770BAD6A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CAA387-5E6F-411D-88DE-6B8E310D3E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387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AA770-16A0-2902-0221-8EB3CF23D4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Parallel Task in C#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26F0A3-4646-6206-10CA-D6506E5D92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2452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CAB6A3-F28F-B9B5-AA21-CC28DB253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Blocking Tasks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837164-D3D9-DBBF-8616-BFFC0791C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Background thread is blocking</a:t>
            </a:r>
          </a:p>
          <a:p>
            <a:r>
              <a:rPr lang="en-US" sz="2200" dirty="0"/>
              <a:t>Tasks completed in 30 seconds in sequence and background thread  is blocking</a:t>
            </a:r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CBFDE4-6E1F-DE96-4420-7C89037A6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41651" y="1779622"/>
            <a:ext cx="6912250" cy="334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550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CAB6A3-F28F-B9B5-AA21-CC28DB253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Tasks in sequence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837164-D3D9-DBBF-8616-BFFC0791C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Background thread is not blocking</a:t>
            </a:r>
          </a:p>
          <a:p>
            <a:r>
              <a:rPr lang="en-US" sz="2200" dirty="0"/>
              <a:t>Still Tasks are in sequence and can wait 30 seconds to complete</a:t>
            </a:r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CBFDE4-6E1F-DE96-4420-7C89037A6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728959"/>
            <a:ext cx="6903720" cy="3400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176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CAB6A3-F28F-B9B5-AA21-CC28DB253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 dirty="0"/>
              <a:t>Tasks in parallel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837164-D3D9-DBBF-8616-BFFC0791C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 dirty="0"/>
              <a:t>Background thread is not blocking</a:t>
            </a:r>
          </a:p>
          <a:p>
            <a:r>
              <a:rPr lang="en-US" sz="2200" dirty="0"/>
              <a:t>Tasks completed in 10 seconds as it ran in parallel</a:t>
            </a:r>
          </a:p>
          <a:p>
            <a:endParaRPr lang="en-US" sz="2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CBFDE4-6E1F-DE96-4420-7C89037A63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41651" y="1620845"/>
            <a:ext cx="6912250" cy="365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090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25BA5-ED52-F28F-0F6D-13143DD3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Code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165FBE0-2ED0-D4CC-22FF-CBBF121C9682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5328257"/>
              </p:ext>
            </p:extLst>
          </p:nvPr>
        </p:nvGraphicFramePr>
        <p:xfrm>
          <a:off x="1039502" y="2075664"/>
          <a:ext cx="723900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Packager Shell Object" showAsIcon="1" r:id="rId2" imgW="723886" imgH="514350" progId="Package">
                  <p:embed/>
                </p:oleObj>
              </mc:Choice>
              <mc:Fallback>
                <p:oleObj name="Packager Shell Object" showAsIcon="1" r:id="rId2" imgW="723886" imgH="514350" progId="Package">
                  <p:embed/>
                  <p:pic>
                    <p:nvPicPr>
                      <p:cNvPr id="4" name="Content Placeholder 3">
                        <a:extLst>
                          <a:ext uri="{FF2B5EF4-FFF2-40B4-BE49-F238E27FC236}">
                            <a16:creationId xmlns:a16="http://schemas.microsoft.com/office/drawing/2014/main" id="{A165FBE0-2ED0-D4CC-22FF-CBBF121C968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39502" y="2075664"/>
                        <a:ext cx="723900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108159B-3FF3-9A2B-D55B-B3A3CA3E874D}"/>
              </a:ext>
            </a:extLst>
          </p:cNvPr>
          <p:cNvSpPr txBox="1"/>
          <p:nvPr/>
        </p:nvSpPr>
        <p:spPr>
          <a:xfrm>
            <a:off x="838200" y="1417311"/>
            <a:ext cx="8334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https://github.com/memukesh/AsyncApp</a:t>
            </a:r>
          </a:p>
        </p:txBody>
      </p:sp>
    </p:spTree>
    <p:extLst>
      <p:ext uri="{BB962C8B-B14F-4D97-AF65-F5344CB8AC3E}">
        <p14:creationId xmlns:p14="http://schemas.microsoft.com/office/powerpoint/2010/main" val="1632345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90FF2AB9E85374789EDAA758721D57E" ma:contentTypeVersion="21" ma:contentTypeDescription="Create a new document." ma:contentTypeScope="" ma:versionID="beceffb174f774be3207611de1d3c3c4">
  <xsd:schema xmlns:xsd="http://www.w3.org/2001/XMLSchema" xmlns:xs="http://www.w3.org/2001/XMLSchema" xmlns:p="http://schemas.microsoft.com/office/2006/metadata/properties" xmlns:ns3="63184734-2b8e-4f21-810b-6cadb6368020" xmlns:ns4="1a3959b5-d670-4773-9b6c-4e08a99d40c9" targetNamespace="http://schemas.microsoft.com/office/2006/metadata/properties" ma:root="true" ma:fieldsID="820d6f8ae6e714bd157e7e9d48f5d672" ns3:_="" ns4:_="">
    <xsd:import namespace="63184734-2b8e-4f21-810b-6cadb6368020"/>
    <xsd:import namespace="1a3959b5-d670-4773-9b6c-4e08a99d40c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igrationWizId" minOccurs="0"/>
                <xsd:element ref="ns3:MigrationWizIdPermissions" minOccurs="0"/>
                <xsd:element ref="ns3:MigrationWizIdVersion" minOccurs="0"/>
                <xsd:element ref="ns3:MediaServiceLocation" minOccurs="0"/>
                <xsd:element ref="ns3:MediaLengthInSeconds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184734-2b8e-4f21-810b-6cadb636802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igrationWizId" ma:index="20" nillable="true" ma:displayName="MigrationWizId" ma:internalName="MigrationWizId">
      <xsd:simpleType>
        <xsd:restriction base="dms:Text"/>
      </xsd:simpleType>
    </xsd:element>
    <xsd:element name="MigrationWizIdPermissions" ma:index="21" nillable="true" ma:displayName="MigrationWizIdPermissions" ma:internalName="MigrationWizIdPermissions">
      <xsd:simpleType>
        <xsd:restriction base="dms:Text"/>
      </xsd:simpleType>
    </xsd:element>
    <xsd:element name="MigrationWizIdVersion" ma:index="22" nillable="true" ma:displayName="MigrationWizIdVersion" ma:internalName="MigrationWizIdVersion">
      <xsd:simpleType>
        <xsd:restriction base="dms:Text"/>
      </xsd:simpleType>
    </xsd:element>
    <xsd:element name="MediaServiceLocation" ma:index="23" nillable="true" ma:displayName="Location" ma:description="" ma:indexed="true" ma:internalName="MediaServiceLocation" ma:readOnly="true">
      <xsd:simpleType>
        <xsd:restriction base="dms:Text"/>
      </xsd:simpleType>
    </xsd:element>
    <xsd:element name="MediaLengthInSeconds" ma:index="24" nillable="true" ma:displayName="MediaLengthInSeconds" ma:hidden="true" ma:internalName="MediaLengthInSeconds" ma:readOnly="true">
      <xsd:simpleType>
        <xsd:restriction base="dms:Unknown"/>
      </xsd:simpleType>
    </xsd:element>
    <xsd:element name="_activity" ma:index="25" nillable="true" ma:displayName="_activity" ma:hidden="true" ma:internalName="_activity">
      <xsd:simpleType>
        <xsd:restriction base="dms:Note"/>
      </xsd:simpleType>
    </xsd:element>
    <xsd:element name="MediaServiceObjectDetectorVersions" ma:index="26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7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SystemTags" ma:index="28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3959b5-d670-4773-9b6c-4e08a99d40c9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igrationWizIdVersion xmlns="63184734-2b8e-4f21-810b-6cadb6368020" xsi:nil="true"/>
    <_activity xmlns="63184734-2b8e-4f21-810b-6cadb6368020" xsi:nil="true"/>
    <MigrationWizId xmlns="63184734-2b8e-4f21-810b-6cadb6368020" xsi:nil="true"/>
    <MigrationWizIdPermissions xmlns="63184734-2b8e-4f21-810b-6cadb6368020" xsi:nil="true"/>
  </documentManagement>
</p:properties>
</file>

<file path=customXml/itemProps1.xml><?xml version="1.0" encoding="utf-8"?>
<ds:datastoreItem xmlns:ds="http://schemas.openxmlformats.org/officeDocument/2006/customXml" ds:itemID="{9EA55EEC-C568-4E9A-8C4A-6302959309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3184734-2b8e-4f21-810b-6cadb6368020"/>
    <ds:schemaRef ds:uri="1a3959b5-d670-4773-9b6c-4e08a99d40c9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C804C3D-97A0-492A-BA38-731239D57B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44883FC-54AC-4726-B11E-FED8A3E4A158}">
  <ds:schemaRefs>
    <ds:schemaRef ds:uri="http://schemas.microsoft.com/office/2006/documentManagement/types"/>
    <ds:schemaRef ds:uri="http://purl.org/dc/elements/1.1/"/>
    <ds:schemaRef ds:uri="http://schemas.microsoft.com/office/2006/metadata/properties"/>
    <ds:schemaRef ds:uri="63184734-2b8e-4f21-810b-6cadb6368020"/>
    <ds:schemaRef ds:uri="http://schemas.openxmlformats.org/package/2006/metadata/core-properties"/>
    <ds:schemaRef ds:uri="http://www.w3.org/XML/1998/namespace"/>
    <ds:schemaRef ds:uri="http://purl.org/dc/terms/"/>
    <ds:schemaRef ds:uri="http://schemas.microsoft.com/office/infopath/2007/PartnerControls"/>
    <ds:schemaRef ds:uri="1a3959b5-d670-4773-9b6c-4e08a99d40c9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72</Words>
  <Application>Microsoft Office PowerPoint</Application>
  <PresentationFormat>Widescreen</PresentationFormat>
  <Paragraphs>12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Package</vt:lpstr>
      <vt:lpstr>Parallel Task in C#</vt:lpstr>
      <vt:lpstr>Blocking Tasks</vt:lpstr>
      <vt:lpstr>Tasks in sequence</vt:lpstr>
      <vt:lpstr>Tasks in parallel</vt:lpstr>
      <vt:lpstr>Final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Mukesh Agrawal</dc:creator>
  <cp:lastModifiedBy>Mukesh Agrawal</cp:lastModifiedBy>
  <cp:revision>1</cp:revision>
  <dcterms:created xsi:type="dcterms:W3CDTF">2024-07-08T19:55:24Z</dcterms:created>
  <dcterms:modified xsi:type="dcterms:W3CDTF">2024-07-08T20:52:05Z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0x010100E90FF2AB9E85374789EDAA758721D57E</vt:lpwstr>
  </property>
</Properties>
</file>

<file path=docProps/thumbnail.jpeg>
</file>